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0" r:id="rId2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7"/>
    <p:restoredTop sz="92663"/>
  </p:normalViewPr>
  <p:slideViewPr>
    <p:cSldViewPr snapToGrid="0" snapToObjects="1">
      <p:cViewPr varScale="1">
        <p:scale>
          <a:sx n="60" d="100"/>
          <a:sy n="60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8E4C0E-61A8-AA41-B3EE-EFC671E96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683F08-31AE-BF4B-9D43-E2D7BEB5E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2AAA9FC-A41F-3945-B1C9-3A6F2FB65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4A031F-DEB3-704A-93D5-BB35A556F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C1D08A-700E-EB45-84A2-FBFC86A8C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6591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492A97-0B93-3E48-BDCD-706A37707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E0A5254-099C-9348-B64D-2CE6D3AA8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A575D2A-B05B-2141-849B-9AF68F555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DB967C-CDEF-A648-B6D7-FE2007B94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17F801-1B72-FA4E-87CA-713DB1536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3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C82C4E-6346-6D48-8B6D-3A2803F81A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5F1BA64-CF16-5F45-8862-71FB5B4E44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1E6DE6-6B13-B844-9E9F-089204244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859FC3-3582-F54A-A2F0-E00A84E4F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F3F24E8-E61C-3343-BDC6-BFDCE4938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1622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5D368-9F0C-3446-815B-401259FC3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22E9D4-1CE8-3944-B841-14D655D97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A0D6E2-F07C-8D47-A9A0-17F123877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189929-0CF6-5247-993A-9DA0C7B4C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4F1BCD-53CE-7843-AC4A-A86B9BB4D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3019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F53F43-D1F0-4142-A063-62C8BC17A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B22CF6D-0BCE-E04C-BBE4-200EA7C3F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79E7BFF-BBEE-A943-AA38-07BAF9483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BB6797-4A4E-EC49-B885-9E2C8B9D7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141474-29BB-9E47-8A05-56F675B8A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1100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E581A-2E86-0743-AEF4-009320095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AC99DE-FCF9-4D48-B8F7-A368095155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CBA4E35-A56C-5040-BACF-B0C2FEDFAC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15795F-D52C-6A4D-9DCF-A803E9C54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2C1DC66-E37E-8249-9530-7FC85966B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2373FA3-29C4-6640-B957-ED7099E88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247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C1F57D-9AE7-5C49-95CC-6672E6FBC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F40829C-5416-3546-A3A0-A42253F58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22A89BC-7854-704C-A986-7F4EAE5A67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F03C282-BD33-FB47-94F8-B2F94366B0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CD38C6D-A3E3-7C40-8DC0-BC6F82F24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9B6C037-5A5C-AC44-B689-23D8866B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36114FB-47F1-8C48-83F5-45B3EEC16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DC9198B-EC6A-0C4F-9098-C6DE28D9E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2469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8E3A1F-3303-0E46-9757-E0D07ED7D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B08C128-DF86-EF4B-9E67-BEF222CBB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B68B14A-5FA7-6A4C-BCCB-066E681EB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56C77F-04E8-1E42-AA3A-413906782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962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46820FD-A5E1-984B-B18D-170BFBED2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CF70E33-0B7D-5047-B2C9-C05D9D1FF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0F3B143-A8B2-8544-945B-81A69B120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669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AAACA-F818-804C-B84A-D811B537F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E2D26B-9618-184E-B12E-8B764317D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7E3E47E-4527-064A-A404-42F5AC25C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719E07A-3B0A-654A-B8D3-340BE8DF3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A3CDFA7-AF7E-044C-B8B8-10600B2F4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55EB618-5516-AE4A-9F89-E0E98AAF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6102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B99895-80C0-4C4E-B24D-CCFB6E500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E372CF8-7A76-5744-ACFD-BF34FDD330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AE1D52-5F0B-C64A-9485-DDCB6A07BE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9AEE00F-5094-2A48-A482-B13BA7CB4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D6C20FE-E723-D044-BCB9-0401E414D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5C7DF3F-72F3-4940-83DC-21CD5AA8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8492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E097D54-CF99-C14A-9778-5B145F615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C2C421F-CA84-4C4E-92CD-BD3B11057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EB3E48-6DEB-BC47-8305-0A2FEDE045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57F83F-D15D-1840-A8A9-129074346F66}" type="datetimeFigureOut">
              <a:rPr lang="pt-BR" smtClean="0"/>
              <a:t>28/02/2018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046C06-65C2-3849-9263-0E7F3A9C4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40CFD2-B6AE-5046-90AB-9CC1826B5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E4082-B202-EE45-BFD4-A5A42AF181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7696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EBD117-6B2F-674B-B72E-4995B08847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/>
              <a:t>TypeScript</a:t>
            </a:r>
            <a:r>
              <a:rPr lang="pt-BR" dirty="0"/>
              <a:t> – Aula 3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1D06FE-BBF6-E24E-8D0E-1FB0AA4522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Classes, Interfaces e Módulos</a:t>
            </a:r>
          </a:p>
          <a:p>
            <a:r>
              <a:rPr lang="pt-BR" dirty="0"/>
              <a:t>Prof. Dr. Daniel Facciolo Pires</a:t>
            </a:r>
          </a:p>
        </p:txBody>
      </p:sp>
    </p:spTree>
    <p:extLst>
      <p:ext uri="{BB962C8B-B14F-4D97-AF65-F5344CB8AC3E}">
        <p14:creationId xmlns:p14="http://schemas.microsoft.com/office/powerpoint/2010/main" val="2877006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9D2649-5558-094C-AE10-0AA312DCE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D786564-33AE-4344-B319-403E381D2E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208" y="1825625"/>
            <a:ext cx="5213584" cy="4351338"/>
          </a:xfrm>
        </p:spPr>
      </p:pic>
    </p:spTree>
    <p:extLst>
      <p:ext uri="{BB962C8B-B14F-4D97-AF65-F5344CB8AC3E}">
        <p14:creationId xmlns:p14="http://schemas.microsoft.com/office/powerpoint/2010/main" val="3139523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FB7D8D-7A46-7B44-8583-0221978BE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8E0B37C-5105-F94A-8FE2-81C3B9C50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829594"/>
            <a:ext cx="9550400" cy="4343400"/>
          </a:xfrm>
        </p:spPr>
      </p:pic>
    </p:spTree>
    <p:extLst>
      <p:ext uri="{BB962C8B-B14F-4D97-AF65-F5344CB8AC3E}">
        <p14:creationId xmlns:p14="http://schemas.microsoft.com/office/powerpoint/2010/main" val="3662732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0E4372-D9CB-4046-B072-89486B8F1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09B988B-B717-D742-811B-B54CEF8266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985" y="1825625"/>
            <a:ext cx="7902029" cy="4351338"/>
          </a:xfrm>
        </p:spPr>
      </p:pic>
    </p:spTree>
    <p:extLst>
      <p:ext uri="{BB962C8B-B14F-4D97-AF65-F5344CB8AC3E}">
        <p14:creationId xmlns:p14="http://schemas.microsoft.com/office/powerpoint/2010/main" val="3343836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2B2A35-1C3A-3045-946D-0EAD6A00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1822AB9-9614-884F-B752-27262C0BF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2641"/>
            <a:ext cx="10515600" cy="4177306"/>
          </a:xfrm>
        </p:spPr>
      </p:pic>
    </p:spTree>
    <p:extLst>
      <p:ext uri="{BB962C8B-B14F-4D97-AF65-F5344CB8AC3E}">
        <p14:creationId xmlns:p14="http://schemas.microsoft.com/office/powerpoint/2010/main" val="674841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F7AED7-E3CB-D64B-B895-E4C31D773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B84B6DD-B8B3-E248-A377-55A049E0B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29028"/>
            <a:ext cx="10515600" cy="3344531"/>
          </a:xfrm>
        </p:spPr>
      </p:pic>
    </p:spTree>
    <p:extLst>
      <p:ext uri="{BB962C8B-B14F-4D97-AF65-F5344CB8AC3E}">
        <p14:creationId xmlns:p14="http://schemas.microsoft.com/office/powerpoint/2010/main" val="3406893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0CA5B4-942D-8A4A-B6F4-43D3CEFA4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649B5FF-EF95-5F4F-8D08-B20B9F1221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931" y="1825625"/>
            <a:ext cx="4342138" cy="4351338"/>
          </a:xfrm>
        </p:spPr>
      </p:pic>
    </p:spTree>
    <p:extLst>
      <p:ext uri="{BB962C8B-B14F-4D97-AF65-F5344CB8AC3E}">
        <p14:creationId xmlns:p14="http://schemas.microsoft.com/office/powerpoint/2010/main" val="3868799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A19D4-D8BC-214D-A52A-176AF670E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F90C5B4-6359-584B-9718-2B9838A513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7193" y="1825625"/>
            <a:ext cx="7217613" cy="4351338"/>
          </a:xfrm>
        </p:spPr>
      </p:pic>
    </p:spTree>
    <p:extLst>
      <p:ext uri="{BB962C8B-B14F-4D97-AF65-F5344CB8AC3E}">
        <p14:creationId xmlns:p14="http://schemas.microsoft.com/office/powerpoint/2010/main" val="7581863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106C3-A05A-324B-9D3B-3229A0A6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774D127-C113-E840-A1AE-FB06012B6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882" y="1825625"/>
            <a:ext cx="6380235" cy="4351338"/>
          </a:xfrm>
        </p:spPr>
      </p:pic>
    </p:spTree>
    <p:extLst>
      <p:ext uri="{BB962C8B-B14F-4D97-AF65-F5344CB8AC3E}">
        <p14:creationId xmlns:p14="http://schemas.microsoft.com/office/powerpoint/2010/main" val="3286145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FD5F2-70B8-6D40-BA6D-042314295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82BFA4D-CD9A-AA42-9A69-89E81AE20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995" y="1825625"/>
            <a:ext cx="9150009" cy="4351338"/>
          </a:xfrm>
        </p:spPr>
      </p:pic>
    </p:spTree>
    <p:extLst>
      <p:ext uri="{BB962C8B-B14F-4D97-AF65-F5344CB8AC3E}">
        <p14:creationId xmlns:p14="http://schemas.microsoft.com/office/powerpoint/2010/main" val="2677635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D779B-DAED-4A48-A2ED-76CD748F5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14BE157-22DE-994E-A9E7-16260F6DA0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411" y="1825625"/>
            <a:ext cx="3829177" cy="4351338"/>
          </a:xfrm>
        </p:spPr>
      </p:pic>
    </p:spTree>
    <p:extLst>
      <p:ext uri="{BB962C8B-B14F-4D97-AF65-F5344CB8AC3E}">
        <p14:creationId xmlns:p14="http://schemas.microsoft.com/office/powerpoint/2010/main" val="3550588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F371A0-88D1-7245-82DD-1E1CF1F5F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B84BCFE-9811-3F46-BD5D-010F2205DF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120" y="1825625"/>
            <a:ext cx="3935760" cy="4351338"/>
          </a:xfrm>
        </p:spPr>
      </p:pic>
    </p:spTree>
    <p:extLst>
      <p:ext uri="{BB962C8B-B14F-4D97-AF65-F5344CB8AC3E}">
        <p14:creationId xmlns:p14="http://schemas.microsoft.com/office/powerpoint/2010/main" val="30002560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13C7D3-1E15-9D40-A44E-39B9C62F7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BCA953E-700E-0B42-B287-061791E4A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619" y="1825625"/>
            <a:ext cx="6576762" cy="4351338"/>
          </a:xfrm>
        </p:spPr>
      </p:pic>
    </p:spTree>
    <p:extLst>
      <p:ext uri="{BB962C8B-B14F-4D97-AF65-F5344CB8AC3E}">
        <p14:creationId xmlns:p14="http://schemas.microsoft.com/office/powerpoint/2010/main" val="199414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88BEA6-A7CF-B24A-8CD4-CBD9CA43F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593DF56-4A46-DE41-BEB2-24608CCDF3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485" y="1825625"/>
            <a:ext cx="7183029" cy="4351338"/>
          </a:xfrm>
        </p:spPr>
      </p:pic>
    </p:spTree>
    <p:extLst>
      <p:ext uri="{BB962C8B-B14F-4D97-AF65-F5344CB8AC3E}">
        <p14:creationId xmlns:p14="http://schemas.microsoft.com/office/powerpoint/2010/main" val="2154294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8AB3CA-3ABE-B94F-BC32-2D156FBF7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AAFD36-0979-C44D-8C5C-4399CC601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base-</a:t>
            </a:r>
            <a:r>
              <a:rPr lang="pt-BR" dirty="0" err="1"/>
              <a:t>ships.ts</a:t>
            </a:r>
            <a:endParaRPr lang="pt-BR" dirty="0"/>
          </a:p>
          <a:p>
            <a:r>
              <a:rPr lang="pt-BR" dirty="0" err="1"/>
              <a:t>Starfighters.ts</a:t>
            </a:r>
            <a:endParaRPr lang="pt-BR" dirty="0"/>
          </a:p>
          <a:p>
            <a:r>
              <a:rPr lang="pt-BR" dirty="0" err="1"/>
              <a:t>Classes.ts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37417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74A4C-33EE-A247-B80F-DEA83E491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A97C753-2484-5F4F-AF8B-CF5BEDBD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068" y="1825625"/>
            <a:ext cx="8891864" cy="4351338"/>
          </a:xfrm>
        </p:spPr>
      </p:pic>
    </p:spTree>
    <p:extLst>
      <p:ext uri="{BB962C8B-B14F-4D97-AF65-F5344CB8AC3E}">
        <p14:creationId xmlns:p14="http://schemas.microsoft.com/office/powerpoint/2010/main" val="99659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F9C68D-7861-4047-94A8-573A7A8A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A002A06-7269-0142-BD44-B42ACDC911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251" y="1825625"/>
            <a:ext cx="5559497" cy="4351338"/>
          </a:xfrm>
        </p:spPr>
      </p:pic>
    </p:spTree>
    <p:extLst>
      <p:ext uri="{BB962C8B-B14F-4D97-AF65-F5344CB8AC3E}">
        <p14:creationId xmlns:p14="http://schemas.microsoft.com/office/powerpoint/2010/main" val="2541316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B7C460-F56D-7444-9844-F7531F6F9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BB01D6D-95F7-AC48-A2CD-AB37F7D7D9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236" y="1825625"/>
            <a:ext cx="7367527" cy="4351338"/>
          </a:xfrm>
        </p:spPr>
      </p:pic>
    </p:spTree>
    <p:extLst>
      <p:ext uri="{BB962C8B-B14F-4D97-AF65-F5344CB8AC3E}">
        <p14:creationId xmlns:p14="http://schemas.microsoft.com/office/powerpoint/2010/main" val="3626437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44467-1C0D-4546-A0DE-7A4BC1A1F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804A28F-1C9C-2D4A-A22E-491133F75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67464"/>
            <a:ext cx="10515600" cy="4267660"/>
          </a:xfrm>
        </p:spPr>
      </p:pic>
    </p:spTree>
    <p:extLst>
      <p:ext uri="{BB962C8B-B14F-4D97-AF65-F5344CB8AC3E}">
        <p14:creationId xmlns:p14="http://schemas.microsoft.com/office/powerpoint/2010/main" val="3891498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802059-0D59-854F-BD13-5D4D1542F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476CDE6-C915-674D-9FCB-860D9688A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789" y="1825625"/>
            <a:ext cx="9990422" cy="4351338"/>
          </a:xfrm>
        </p:spPr>
      </p:pic>
    </p:spTree>
    <p:extLst>
      <p:ext uri="{BB962C8B-B14F-4D97-AF65-F5344CB8AC3E}">
        <p14:creationId xmlns:p14="http://schemas.microsoft.com/office/powerpoint/2010/main" val="2528203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9494BB-DF22-9740-8E3C-DC1BD2D13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539967F-A609-AB4B-AC77-12FD56874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600" y="2566194"/>
            <a:ext cx="4622800" cy="2870200"/>
          </a:xfrm>
        </p:spPr>
      </p:pic>
    </p:spTree>
    <p:extLst>
      <p:ext uri="{BB962C8B-B14F-4D97-AF65-F5344CB8AC3E}">
        <p14:creationId xmlns:p14="http://schemas.microsoft.com/office/powerpoint/2010/main" val="2692047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52F2C8-1E23-304A-BD07-848CC4D8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26830EC-D66D-844E-B767-5E7C89CC82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434" y="1825625"/>
            <a:ext cx="7311131" cy="4351338"/>
          </a:xfrm>
        </p:spPr>
      </p:pic>
    </p:spTree>
    <p:extLst>
      <p:ext uri="{BB962C8B-B14F-4D97-AF65-F5344CB8AC3E}">
        <p14:creationId xmlns:p14="http://schemas.microsoft.com/office/powerpoint/2010/main" val="26692197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26</Words>
  <Application>Microsoft Macintosh PowerPoint</Application>
  <PresentationFormat>Widescreen</PresentationFormat>
  <Paragraphs>7</Paragraphs>
  <Slides>22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Tema do Office</vt:lpstr>
      <vt:lpstr>TypeScript – Aula 3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Exemplos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TypeScript – Aula 3</dc:title>
  <dc:creator>Daniel Facciolo Pires</dc:creator>
  <cp:lastModifiedBy>Daniel Facciolo Pires</cp:lastModifiedBy>
  <cp:revision>5</cp:revision>
  <dcterms:created xsi:type="dcterms:W3CDTF">2018-02-26T19:25:40Z</dcterms:created>
  <dcterms:modified xsi:type="dcterms:W3CDTF">2018-03-01T01:09:01Z</dcterms:modified>
</cp:coreProperties>
</file>

<file path=docProps/thumbnail.jpeg>
</file>